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4o7HyXi80R2dCeCW7JbcSp4+u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482600" y="3602038"/>
            <a:ext cx="10506991" cy="2277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9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9" name="Google Shape;19;p19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8"/>
          <p:cNvSpPr txBox="1"/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" type="body"/>
          </p:nvPr>
        </p:nvSpPr>
        <p:spPr>
          <a:xfrm rot="5400000">
            <a:off x="4191213" y="-603890"/>
            <a:ext cx="3092949" cy="10506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88" name="Google Shape;88;p28"/>
          <p:cNvCxnSpPr/>
          <p:nvPr/>
        </p:nvCxnSpPr>
        <p:spPr>
          <a:xfrm>
            <a:off x="482600" y="2918401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28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title"/>
          </p:nvPr>
        </p:nvSpPr>
        <p:spPr>
          <a:xfrm rot="5400000">
            <a:off x="6953262" y="2066856"/>
            <a:ext cx="5124777" cy="2947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" type="body"/>
          </p:nvPr>
        </p:nvSpPr>
        <p:spPr>
          <a:xfrm rot="5400000">
            <a:off x="1550470" y="-87430"/>
            <a:ext cx="5124777" cy="725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1"/>
          <p:cNvSpPr txBox="1"/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482600" y="4171445"/>
            <a:ext cx="10515600" cy="1918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33" name="Google Shape;33;p21"/>
          <p:cNvCxnSpPr/>
          <p:nvPr/>
        </p:nvCxnSpPr>
        <p:spPr>
          <a:xfrm>
            <a:off x="481007" y="3922232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" name="Google Shape;34;p21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21"/>
          <p:cNvCxnSpPr/>
          <p:nvPr/>
        </p:nvCxnSpPr>
        <p:spPr>
          <a:xfrm>
            <a:off x="481007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2"/>
          <p:cNvSpPr txBox="1"/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482600" y="3103131"/>
            <a:ext cx="5418551" cy="3073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6211120" y="3103131"/>
            <a:ext cx="5418551" cy="3073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44" name="Google Shape;44;p22"/>
          <p:cNvCxnSpPr/>
          <p:nvPr/>
        </p:nvCxnSpPr>
        <p:spPr>
          <a:xfrm>
            <a:off x="482600" y="2918401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" name="Google Shape;45;p22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484632" y="2500921"/>
            <a:ext cx="534622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3"/>
          <p:cNvSpPr txBox="1"/>
          <p:nvPr>
            <p:ph idx="2" type="body"/>
          </p:nvPr>
        </p:nvSpPr>
        <p:spPr>
          <a:xfrm>
            <a:off x="484632" y="3428999"/>
            <a:ext cx="5346222" cy="276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3" type="body"/>
          </p:nvPr>
        </p:nvSpPr>
        <p:spPr>
          <a:xfrm>
            <a:off x="6257120" y="2500921"/>
            <a:ext cx="537255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3"/>
          <p:cNvSpPr txBox="1"/>
          <p:nvPr>
            <p:ph idx="4" type="body"/>
          </p:nvPr>
        </p:nvSpPr>
        <p:spPr>
          <a:xfrm>
            <a:off x="6257120" y="3428999"/>
            <a:ext cx="5372551" cy="276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10989591" y="-7190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4"/>
          <p:cNvSpPr txBox="1"/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61" name="Google Shape;61;p24"/>
          <p:cNvCxnSpPr/>
          <p:nvPr/>
        </p:nvCxnSpPr>
        <p:spPr>
          <a:xfrm>
            <a:off x="482600" y="3933311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" name="Google Shape;62;p24"/>
          <p:cNvCxnSpPr/>
          <p:nvPr/>
        </p:nvCxnSpPr>
        <p:spPr>
          <a:xfrm>
            <a:off x="481007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/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" type="body"/>
          </p:nvPr>
        </p:nvSpPr>
        <p:spPr>
          <a:xfrm>
            <a:off x="5183187" y="987425"/>
            <a:ext cx="644648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26"/>
          <p:cNvSpPr txBox="1"/>
          <p:nvPr>
            <p:ph idx="2" type="body"/>
          </p:nvPr>
        </p:nvSpPr>
        <p:spPr>
          <a:xfrm>
            <a:off x="484632" y="3645074"/>
            <a:ext cx="4287393" cy="222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/>
          <p:nvPr>
            <p:ph idx="2" type="pic"/>
          </p:nvPr>
        </p:nvSpPr>
        <p:spPr>
          <a:xfrm>
            <a:off x="5183187" y="987425"/>
            <a:ext cx="644648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7"/>
          <p:cNvSpPr txBox="1"/>
          <p:nvPr>
            <p:ph idx="1" type="body"/>
          </p:nvPr>
        </p:nvSpPr>
        <p:spPr>
          <a:xfrm>
            <a:off x="484632" y="3645074"/>
            <a:ext cx="4287393" cy="222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84632" y="1005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1" name="Google Shape;11;p18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" name="Google Shape;12;p18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01" name="Google Shape;101;p1"/>
          <p:cNvSpPr txBox="1"/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b="1" lang="fr-F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point karaoké</a:t>
            </a:r>
            <a:endParaRPr/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482600" y="3602038"/>
            <a:ext cx="10506991" cy="2277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</a:pPr>
            <a:r>
              <a:rPr b="1" lang="fr-FR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Agicap unconf (June 20th, 2023)</a:t>
            </a:r>
            <a:br>
              <a:rPr lang="fr-FR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els sont les différents types de serveurs ? - Codeur Blog" id="181" name="Google Shape;1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423862"/>
            <a:ext cx="5715000" cy="601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tre serveur informatique clé en main | SIBAP votre partenaire en Vendée" id="182" name="Google Shape;1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92299" y="147782"/>
            <a:ext cx="1028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1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" name="Google Shape;188;p11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11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11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11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rates des Caraïbes: L'un des membres de l'équipage de Jack Sparrow est  décédé - GeekQc.ca"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6665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12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p12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12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12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derstanding Stats - Pokémon 101 - Advanced Knowledge | Pokémon: Ultra Sun  &amp; Moon | Gamer Guides®" id="202" name="Google Shape;202;p12"/>
          <p:cNvPicPr preferRelativeResize="0"/>
          <p:nvPr/>
        </p:nvPicPr>
        <p:blipFill rotWithShape="1">
          <a:blip r:embed="rId3">
            <a:alphaModFix/>
          </a:blip>
          <a:srcRect b="4601" l="0" r="0" t="1648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13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" name="Google Shape;208;p13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" name="Google Shape;209;p13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0" name="Google Shape;210;p13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13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dange voiture - Tout savoir sur la vidange automobile | Carter-cash" id="212" name="Google Shape;212;p13"/>
          <p:cNvPicPr preferRelativeResize="0"/>
          <p:nvPr/>
        </p:nvPicPr>
        <p:blipFill rotWithShape="1">
          <a:blip r:embed="rId3">
            <a:alphaModFix/>
          </a:blip>
          <a:srcRect b="1867" l="0" r="0" t="13863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14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14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14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14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1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s formes géométriques" id="222" name="Google Shape;222;p14"/>
          <p:cNvPicPr preferRelativeResize="0"/>
          <p:nvPr/>
        </p:nvPicPr>
        <p:blipFill rotWithShape="1">
          <a:blip r:embed="rId3">
            <a:alphaModFix/>
          </a:blip>
          <a:srcRect b="19106" l="0" r="0" t="1389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boquet animal - Dans la classe de Maikresse Val" id="227" name="Google Shape;227;p15"/>
          <p:cNvPicPr preferRelativeResize="0"/>
          <p:nvPr/>
        </p:nvPicPr>
        <p:blipFill rotWithShape="1">
          <a:blip r:embed="rId3">
            <a:alphaModFix/>
          </a:blip>
          <a:srcRect b="25000" l="0" r="0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6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" name="Google Shape;233;p16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4" name="Google Shape;234;p16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" name="Google Shape;235;p16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ciel, plein air, personnes, habits&#10;&#10;Description générée automatiquement" id="237" name="Google Shape;237;p16"/>
          <p:cNvPicPr preferRelativeResize="0"/>
          <p:nvPr/>
        </p:nvPicPr>
        <p:blipFill rotWithShape="1">
          <a:blip r:embed="rId3">
            <a:alphaModFix/>
          </a:blip>
          <a:srcRect b="0" l="0" r="0" t="881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5328" y="-167640"/>
            <a:ext cx="15462656" cy="719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7"/>
          <p:cNvSpPr txBox="1"/>
          <p:nvPr/>
        </p:nvSpPr>
        <p:spPr>
          <a:xfrm>
            <a:off x="525780" y="717630"/>
            <a:ext cx="11140440" cy="6308010"/>
          </a:xfrm>
          <a:prstGeom prst="rect">
            <a:avLst/>
          </a:prstGeom>
          <a:solidFill>
            <a:srgbClr val="FFFF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you’re done!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give a round of applause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5328" y="-167640"/>
            <a:ext cx="15462656" cy="7193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"/>
          <p:cNvGrpSpPr/>
          <p:nvPr/>
        </p:nvGrpSpPr>
        <p:grpSpPr>
          <a:xfrm>
            <a:off x="525780" y="717630"/>
            <a:ext cx="11140440" cy="6308010"/>
            <a:chOff x="525780" y="717630"/>
            <a:chExt cx="11140440" cy="6308010"/>
          </a:xfrm>
        </p:grpSpPr>
        <p:sp>
          <p:nvSpPr>
            <p:cNvPr id="111" name="Google Shape;111;p2"/>
            <p:cNvSpPr txBox="1"/>
            <p:nvPr/>
          </p:nvSpPr>
          <p:spPr>
            <a:xfrm>
              <a:off x="525780" y="717630"/>
              <a:ext cx="11140440" cy="6308010"/>
            </a:xfrm>
            <a:prstGeom prst="rect">
              <a:avLst/>
            </a:prstGeom>
            <a:solidFill>
              <a:srgbClr val="FFFF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to play</a:t>
              </a:r>
              <a:endPara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3364794" y="2383540"/>
              <a:ext cx="5462412" cy="3754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fr-FR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Spend 15-30 seconds per slide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fr-FR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Advance slides yourself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fr-FR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Rate your friends on:</a:t>
              </a:r>
              <a:endParaRPr/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Flow</a:t>
              </a:r>
              <a:endParaRPr/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Gesture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Jargon</a:t>
              </a:r>
              <a:endParaRPr/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Credibility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572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fr-F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Getting through the deck</a:t>
              </a:r>
              <a:endParaRPr/>
            </a:p>
            <a:p>
              <a:pPr indent="-3429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1" marL="9144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5328" y="-167640"/>
            <a:ext cx="15462656" cy="719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/>
        </p:nvSpPr>
        <p:spPr>
          <a:xfrm>
            <a:off x="525780" y="0"/>
            <a:ext cx="11140440" cy="7025640"/>
          </a:xfrm>
          <a:prstGeom prst="rect">
            <a:avLst/>
          </a:prstGeom>
          <a:solidFill>
            <a:srgbClr val="FFFF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Carrénetes, détroneur de Kubernetes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4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p4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4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4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a famille Barbapapa"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19929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5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" name="Google Shape;136;p5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5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5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 Ways to Read Pedigrees - wikiHow" id="140" name="Google Shape;140;p5"/>
          <p:cNvPicPr preferRelativeResize="0"/>
          <p:nvPr/>
        </p:nvPicPr>
        <p:blipFill rotWithShape="1">
          <a:blip r:embed="rId3">
            <a:alphaModFix/>
          </a:blip>
          <a:srcRect b="25000" l="0" r="0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6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6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6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6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bâtiment, scène, magasin, plein air&#10;&#10;Description générée automatiquement" id="150" name="Google Shape;150;p6"/>
          <p:cNvPicPr preferRelativeResize="0"/>
          <p:nvPr/>
        </p:nvPicPr>
        <p:blipFill rotWithShape="1">
          <a:blip r:embed="rId3">
            <a:alphaModFix/>
          </a:blip>
          <a:srcRect b="11507" l="0" r="0" t="1954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7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" name="Google Shape;156;p7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" name="Google Shape;157;p7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" name="Google Shape;158;p7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7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b="1512" l="0" r="0" t="14844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8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" name="Google Shape;166;p8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" name="Google Shape;167;p8"/>
          <p:cNvCxnSpPr/>
          <p:nvPr/>
        </p:nvCxnSpPr>
        <p:spPr>
          <a:xfrm>
            <a:off x="482600" y="489855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" name="Google Shape;168;p8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8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ats Harcélement - ESCY" id="170" name="Google Shape;170;p8"/>
          <p:cNvPicPr preferRelativeResize="0"/>
          <p:nvPr/>
        </p:nvPicPr>
        <p:blipFill rotWithShape="1">
          <a:blip r:embed="rId3">
            <a:alphaModFix/>
          </a:blip>
          <a:srcRect b="5062" l="0" r="0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ia-X, ou les illusions perdues d'un cloud européen - Contexte" id="171" name="Google Shape;17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979702"/>
            <a:ext cx="12191980" cy="82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me concert 2023 dates et billetterie"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vel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2022-10-13T13:32:36Z</dcterms:created>
  <dc:creator>Thomas Pierrain</dc:creator>
</cp:coreProperties>
</file>